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916" r:id="rId6"/>
    <p:sldId id="920" r:id="rId7"/>
    <p:sldId id="921" r:id="rId8"/>
    <p:sldId id="260" r:id="rId9"/>
    <p:sldId id="923" r:id="rId10"/>
    <p:sldId id="924" r:id="rId11"/>
    <p:sldId id="925" r:id="rId12"/>
    <p:sldId id="927" r:id="rId13"/>
    <p:sldId id="926" r:id="rId14"/>
    <p:sldId id="928" r:id="rId15"/>
    <p:sldId id="929" r:id="rId16"/>
    <p:sldId id="930" r:id="rId17"/>
    <p:sldId id="931" r:id="rId18"/>
    <p:sldId id="932" r:id="rId19"/>
    <p:sldId id="933" r:id="rId20"/>
    <p:sldId id="934" r:id="rId21"/>
    <p:sldId id="935" r:id="rId22"/>
    <p:sldId id="936" r:id="rId23"/>
    <p:sldId id="937" r:id="rId24"/>
    <p:sldId id="938" r:id="rId25"/>
    <p:sldId id="939" r:id="rId26"/>
    <p:sldId id="940" r:id="rId27"/>
    <p:sldId id="941" r:id="rId28"/>
    <p:sldId id="944" r:id="rId29"/>
    <p:sldId id="949" r:id="rId30"/>
    <p:sldId id="945" r:id="rId31"/>
    <p:sldId id="946" r:id="rId32"/>
    <p:sldId id="947" r:id="rId33"/>
    <p:sldId id="948" r:id="rId34"/>
    <p:sldId id="950" r:id="rId35"/>
    <p:sldId id="952" r:id="rId36"/>
    <p:sldId id="953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74" r:id="rId52"/>
    <p:sldId id="975" r:id="rId53"/>
    <p:sldId id="976" r:id="rId54"/>
    <p:sldId id="9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66D2-CBCF-8CFC-5521-5220E0C1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97C7-2519-66DB-FE67-B03FBA2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E631-890F-08B8-5A7D-5E346B3F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0F88-B131-D198-199B-693FDA1E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AD2B2-132E-E2A8-318F-C7D596B3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1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9799-229F-ECC2-FEF0-7C38275E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45101-918D-8CCA-B3AC-2A0A2F0C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2D84-229B-9770-6193-3C1595B8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98B-84BB-584A-9ED0-FEA04885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B497-C2E5-8677-6BCC-04152CF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2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FA19E-12DA-0083-4C67-C7EF8FF7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54A68-BBBE-5C79-F4FC-8D8A03D93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F51F-777D-50D6-2CF2-FBC7791E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7CEC-6D85-390B-11DA-0818262A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0F18-D158-0DDE-680A-8223F2D5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08D-F4D9-C4F6-B08B-ADF03E54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EF07-7120-4309-13B7-15DC29E8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D013-5950-A353-3365-AF6D0175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B37C-F7A6-A40C-D24C-8CA1055A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5A2B-3545-1024-8EC1-66A4780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29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EBDC-C021-3CE2-A3F3-BDEF7BF8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412F-A581-6E53-35B9-6323D83F3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0476-5235-0A40-2C34-BC1D0827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0AB-AE6B-DDB1-5EDC-DEFE7CE0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082A-4555-3152-08BB-06936DE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1878-8F61-8C57-7333-400164F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5C3C-1BD7-CF47-CADC-AB8293258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DDDD1-8255-E337-55F1-9A0AD33F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B498-353C-04A3-E8F8-24377E3B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4FFD-D9F2-F931-CC30-E5AFD7BB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205B2-1CB4-6C29-8386-92E572B2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5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9547-363E-70B9-C223-45C0BC6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2F22-C089-817A-5454-3224921A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23FF-CE57-8628-0AAF-135646F02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E7E2B-4F69-E59E-E703-CA9548C85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505F7-7BD3-34FF-9EF1-0898FA95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E387-D538-5304-B0F0-8F351EE9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D2D3-E88C-6A41-C5B2-07B85C04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C5528-3E89-238B-6857-AA195EAA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67CF-DC97-B43B-2AF7-CF8EF214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C6FD-4AEF-0917-3CBD-580B8B62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375AD-CCAE-8A8D-25AC-56B5BBCC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5FBBC-027F-7C86-53E4-B4AD22E6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1BA49-576D-28DB-7938-96CB169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50787-6161-74F9-203D-B38496BC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6D15-77FA-C740-ACB8-54B93E6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CB4-DF16-0EE1-D20D-D52450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B5D24-B47E-52F6-B6CF-B22ED7BC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7D8BF-6716-DF27-381A-6D54853A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8C28B-A2FF-819A-B2EB-2E79179E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4713E-39D2-6826-45C8-92F5A003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77802-327E-2896-60B5-BB7F7A2C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1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1D6-A008-F01C-402C-AB569B18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3E93-AA74-9447-62F2-AF7836C7E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B7B6-F5CC-53E1-21AC-6BC2188EB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DC2D-01FA-0DC3-5B08-E62D11B8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DF1-B1E2-EB83-D9DE-43DCBABB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C021F-7A44-9FD7-2C4E-537FCA6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39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6275C-26EF-9F00-AF51-0759C90B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730D5-96AB-4047-874C-C0E0896A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56A6-919D-CC96-102A-ABCE9F53F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96769-7D03-46CE-91A1-02FA8E00B92D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3416-0EBA-6064-881B-4799502D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7B15-FDA3-AEA0-2B0C-76BE93EE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datasciencemonster3703" TargetMode="External"/><Relationship Id="rId2" Type="http://schemas.openxmlformats.org/officeDocument/2006/relationships/hyperlink" Target="https://www.linkedin.com/in/latha-t-k-b21018128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2B8-CBBE-F104-DC87-1063A0037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AI For Everyone!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F9752-BCD0-6D0A-0F0C-ABCBF31F2D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Premalatha T</a:t>
            </a:r>
          </a:p>
          <a:p>
            <a:r>
              <a:rPr lang="en-IN" dirty="0" err="1">
                <a:hlinkClick r:id="rId2"/>
              </a:rPr>
              <a:t>Linkedin</a:t>
            </a:r>
            <a:r>
              <a:rPr lang="en-IN" dirty="0">
                <a:hlinkClick r:id="rId2"/>
              </a:rPr>
              <a:t>: https://www.linkedin.com/in/latha-t-k-b21018128/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https://www.youtube.com/@datasciencemonster3703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79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D796-450D-0055-8DB6-EE8B1F8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Reinforcement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E7D3-C843-7AAB-25A5-7818902C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4013"/>
            <a:ext cx="10515600" cy="3994562"/>
          </a:xfrm>
        </p:spPr>
      </p:pic>
    </p:spTree>
    <p:extLst>
      <p:ext uri="{BB962C8B-B14F-4D97-AF65-F5344CB8AC3E}">
        <p14:creationId xmlns:p14="http://schemas.microsoft.com/office/powerpoint/2010/main" val="396848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8EBA4-F485-B160-4D2F-3030C900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8" y="700392"/>
            <a:ext cx="10501116" cy="51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747E-D585-873D-756E-81FBB6F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Deep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46209-CEFA-13F4-D6B7-39346F4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91" y="1825625"/>
            <a:ext cx="9450017" cy="4351338"/>
          </a:xfrm>
        </p:spPr>
      </p:pic>
    </p:spTree>
    <p:extLst>
      <p:ext uri="{BB962C8B-B14F-4D97-AF65-F5344CB8AC3E}">
        <p14:creationId xmlns:p14="http://schemas.microsoft.com/office/powerpoint/2010/main" val="55600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3CC01-991D-7C33-D116-A4512937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23760"/>
            <a:ext cx="8145012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D91CD-F195-FA47-AB49-7B432F12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437997"/>
            <a:ext cx="923101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7AB95-6247-2708-BA8C-C7819C1B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26"/>
            <a:ext cx="12192000" cy="57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0F6E3-C1C2-1818-4944-807D6E48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66311"/>
            <a:ext cx="1098385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3055B-75FD-369F-B940-167A06D8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95049"/>
            <a:ext cx="1013601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941D3-BB8B-F6DF-0EDD-30E5859F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780680"/>
            <a:ext cx="565864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AFDA-B7FF-F964-A30B-2E1CAA71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342734"/>
            <a:ext cx="788780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D121-EBAA-1FC7-6C08-6BDCE791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FEE6-4DA0-7CF4-673D-539401FF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What is AI and ML? </a:t>
            </a:r>
          </a:p>
          <a:p>
            <a:pPr marL="0" indent="0">
              <a:buNone/>
            </a:pPr>
            <a:r>
              <a:rPr lang="en-US" dirty="0"/>
              <a:t>2. Types of Machine Learning </a:t>
            </a:r>
          </a:p>
          <a:p>
            <a:pPr marL="0" indent="0">
              <a:buNone/>
            </a:pPr>
            <a:r>
              <a:rPr lang="en-US" dirty="0"/>
              <a:t>3. Quiz </a:t>
            </a:r>
          </a:p>
          <a:p>
            <a:pPr marL="0" indent="0">
              <a:buNone/>
            </a:pPr>
            <a:r>
              <a:rPr lang="en-US" dirty="0"/>
              <a:t>4. Introduction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GenAI</a:t>
            </a:r>
            <a:r>
              <a:rPr lang="en-US" dirty="0"/>
              <a:t> Foundations </a:t>
            </a:r>
          </a:p>
          <a:p>
            <a:pPr marL="0" indent="0">
              <a:buNone/>
            </a:pPr>
            <a:r>
              <a:rPr lang="en-US" dirty="0"/>
              <a:t>6. Quiz </a:t>
            </a:r>
          </a:p>
          <a:p>
            <a:pPr marL="0" indent="0">
              <a:buNone/>
            </a:pPr>
            <a:r>
              <a:rPr lang="en-US" dirty="0"/>
              <a:t>7. Demos and Use cases </a:t>
            </a:r>
          </a:p>
          <a:p>
            <a:pPr marL="0" indent="0">
              <a:buNone/>
            </a:pPr>
            <a:r>
              <a:rPr lang="en-US" dirty="0"/>
              <a:t>8. Quiz        9. Prompt Engineering         10. Responsible AI       11. Quiz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90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3ECE8-5817-4580-5F4E-2CEB9BF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847629"/>
            <a:ext cx="99740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66EFF-0407-4AD7-0AC0-7CE8D91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542787"/>
            <a:ext cx="1006933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E3950-BCF8-59B7-5A53-9194AB47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04734"/>
            <a:ext cx="10012172" cy="344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0C4A1-EF84-F138-A1E6-F69DF439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0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D9FAB-588D-E6B4-56C5-B4326800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FB87-73E7-4267-A31C-9B2FDD84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985496"/>
            <a:ext cx="993596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556-5953-7945-9AC3-7EFF5AC3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imitate Humans better?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47BC6-4A3D-B246-A0CB-37EC919E9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13" y="2296284"/>
            <a:ext cx="6680174" cy="3120274"/>
          </a:xfrm>
        </p:spPr>
      </p:pic>
    </p:spTree>
    <p:extLst>
      <p:ext uri="{BB962C8B-B14F-4D97-AF65-F5344CB8AC3E}">
        <p14:creationId xmlns:p14="http://schemas.microsoft.com/office/powerpoint/2010/main" val="120854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BED8-4883-A0A7-BE95-A106FEC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842601"/>
            <a:ext cx="932627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0F5-A79D-054F-B5DE-16718FE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AI also learn step-wise?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B79CC-2B44-46C4-9077-0C54DF88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740" y="1846060"/>
            <a:ext cx="7179012" cy="4440266"/>
          </a:xfrm>
        </p:spPr>
      </p:pic>
    </p:spTree>
    <p:extLst>
      <p:ext uri="{BB962C8B-B14F-4D97-AF65-F5344CB8AC3E}">
        <p14:creationId xmlns:p14="http://schemas.microsoft.com/office/powerpoint/2010/main" val="99233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96DB-DABF-896B-0948-902A1360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90233"/>
            <a:ext cx="9831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CD56-DBF3-A53D-1262-D044BAA1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0E3BE-A83A-A697-0345-CE9F197D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366549"/>
            <a:ext cx="913575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04C6-98B4-F802-641F-7987C14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 and ML?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42ED4-7623-482A-646A-72A4C13E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43" y="1877439"/>
            <a:ext cx="10531680" cy="3308803"/>
          </a:xfrm>
        </p:spPr>
      </p:pic>
    </p:spTree>
    <p:extLst>
      <p:ext uri="{BB962C8B-B14F-4D97-AF65-F5344CB8AC3E}">
        <p14:creationId xmlns:p14="http://schemas.microsoft.com/office/powerpoint/2010/main" val="391364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50B8-1792-1FD7-C265-7F041AEB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8D10E-6C88-920E-DB36-28BC103A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561839"/>
            <a:ext cx="1008838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5D05-8BE5-AFCF-F321-12B0984C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1AF-8337-769B-80DD-818F2C53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618997"/>
            <a:ext cx="948822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7C11-0C02-C17D-DEB7-0593CA9F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BB10F-F0EC-F39D-1224-C6045F22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76102"/>
            <a:ext cx="98311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6EFB-6C1A-2735-CC16-1644B81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F4976-42E9-ACD1-013B-05E3FC17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37838"/>
            <a:ext cx="1006933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FC800-A93B-F062-C6F1-5768B0E5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13996"/>
            <a:ext cx="1000264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F4321-818C-56F5-A9C0-C59E88E0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394864"/>
            <a:ext cx="765916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E16B4-9838-08CC-423C-F8A3A20A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009312"/>
            <a:ext cx="9288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0A7E-40F8-600A-2224-30970460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671392"/>
            <a:ext cx="99264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3A30-1D7C-C044-7C47-E10EDA37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1BCFB-0E7E-95DF-9DE6-0571795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504681"/>
            <a:ext cx="9859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C4F0-457A-1C07-B4CC-186E1912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3184E-13D8-22A8-EA1E-A4B5F24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595181"/>
            <a:ext cx="1009790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6BC-3A1C-385D-4082-EA1DB39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38F27-C085-115C-32C4-AC9A6CBB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45544"/>
            <a:ext cx="10515600" cy="2111499"/>
          </a:xfrm>
        </p:spPr>
      </p:pic>
    </p:spTree>
    <p:extLst>
      <p:ext uri="{BB962C8B-B14F-4D97-AF65-F5344CB8AC3E}">
        <p14:creationId xmlns:p14="http://schemas.microsoft.com/office/powerpoint/2010/main" val="338543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797-D608-51F7-33C5-906A1A7DE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152A4-45E4-C0A6-0DAE-34F8DCF6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428471"/>
            <a:ext cx="997406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3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BC2E-F1AE-A0C7-255A-C0559CE4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72AB-29B8-792D-276E-0805D647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09471"/>
            <a:ext cx="999312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8DE1-29F4-0973-FB80-0C946926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79E3-B632-9F30-B159-6DB1ECA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195075"/>
            <a:ext cx="878327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40B4-BCC8-F9AC-4CC0-428C9992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672E-9FD3-61C2-1A2B-6EC19A16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133154"/>
            <a:ext cx="948822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7292-93D9-DC32-1C27-26BEF155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139FB-9EB8-91D6-A822-74012ECE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1052181"/>
            <a:ext cx="825932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5CC6-3359-1EE9-5E34-1609E9B2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FF19B-7968-B560-E7C2-25882C18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399627"/>
            <a:ext cx="990738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E3BB-B0FF-DCB0-4879-56DC5CE5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0C751-4BD0-4D22-2836-83784E3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556811"/>
            <a:ext cx="937390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D68F-3024-32B4-A3B1-5E71EAB2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6CF3C-E5BF-EB84-DB1A-DAEB3BBB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61733"/>
            <a:ext cx="851653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5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E32F-408D-4108-1AC6-84F1F8D7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9801C-4E15-EEDB-E9E4-0BB66AC2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613969"/>
            <a:ext cx="8754697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0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5CA-4676-4396-38C0-35118D12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7FBEB-3D7D-E6D8-127C-8580091D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413916"/>
            <a:ext cx="9021434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D894-3199-FD79-7590-1739C43A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1E6FC-4117-EF78-92F1-1FBB2901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61813"/>
            <a:ext cx="1000264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A412-A1B3-FD4D-1AE0-58EC7238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45319-A70F-6919-4E92-F2D0F689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418944"/>
            <a:ext cx="965017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5138-76A9-7612-7DCE-CED71689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83E19-B9E7-249B-063B-2AE998BC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223654"/>
            <a:ext cx="1005980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F728-5766-F513-0EF7-FCD4557D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7CB8-3B0F-9C60-4B39-85B3329A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576129"/>
            <a:ext cx="968827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7D1D-448A-72EF-E9C6-52EC9598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0077A-22E1-DCC7-FCA3-0853A64D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690445"/>
            <a:ext cx="977401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A143-7C5A-7117-5F85-5CDC7861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Supervised Machine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5A2CF-A68B-716A-F4C4-5083F60E3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59" y="1825625"/>
            <a:ext cx="9806082" cy="4351338"/>
          </a:xfrm>
        </p:spPr>
      </p:pic>
    </p:spTree>
    <p:extLst>
      <p:ext uri="{BB962C8B-B14F-4D97-AF65-F5344CB8AC3E}">
        <p14:creationId xmlns:p14="http://schemas.microsoft.com/office/powerpoint/2010/main" val="13067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D7FD-133A-192E-78E6-00BFF8C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956917"/>
            <a:ext cx="984069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17B7-7828-91BE-C43E-7A277CAD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Unsupervised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05B8-5048-D91E-1C4C-2F8DA60D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058" y="1825625"/>
            <a:ext cx="9261884" cy="4351338"/>
          </a:xfrm>
        </p:spPr>
      </p:pic>
    </p:spTree>
    <p:extLst>
      <p:ext uri="{BB962C8B-B14F-4D97-AF65-F5344CB8AC3E}">
        <p14:creationId xmlns:p14="http://schemas.microsoft.com/office/powerpoint/2010/main" val="120774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125</Words>
  <Application>Microsoft Office PowerPoint</Application>
  <PresentationFormat>Widescreen</PresentationFormat>
  <Paragraphs>22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Generative AI For Everyone!</vt:lpstr>
      <vt:lpstr>Table of contents</vt:lpstr>
      <vt:lpstr>What is AI and ML?</vt:lpstr>
      <vt:lpstr>What is AI?</vt:lpstr>
      <vt:lpstr>PowerPoint Presentation</vt:lpstr>
      <vt:lpstr>PowerPoint Presentation</vt:lpstr>
      <vt:lpstr>What is Supervised Machine Learning?</vt:lpstr>
      <vt:lpstr>PowerPoint Presentation</vt:lpstr>
      <vt:lpstr>What is Unsupervised Learning?</vt:lpstr>
      <vt:lpstr>What is Reinforcement Learning?</vt:lpstr>
      <vt:lpstr>PowerPoint Presentation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imitate Humans better?</vt:lpstr>
      <vt:lpstr>PowerPoint Presentation</vt:lpstr>
      <vt:lpstr>Can AI also learn step-wise?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 T</dc:creator>
  <cp:lastModifiedBy>PL T</cp:lastModifiedBy>
  <cp:revision>3</cp:revision>
  <dcterms:created xsi:type="dcterms:W3CDTF">2024-11-01T04:12:22Z</dcterms:created>
  <dcterms:modified xsi:type="dcterms:W3CDTF">2024-11-04T14:58:54Z</dcterms:modified>
</cp:coreProperties>
</file>